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59" r:id="rId4"/>
    <p:sldId id="405" r:id="rId5"/>
    <p:sldId id="406" r:id="rId6"/>
    <p:sldId id="407" r:id="rId7"/>
    <p:sldId id="399" r:id="rId8"/>
    <p:sldId id="408" r:id="rId9"/>
    <p:sldId id="401" r:id="rId10"/>
    <p:sldId id="409" r:id="rId11"/>
    <p:sldId id="403" r:id="rId12"/>
    <p:sldId id="410" r:id="rId13"/>
    <p:sldId id="396" r:id="rId1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 showGuides="1">
      <p:cViewPr varScale="1">
        <p:scale>
          <a:sx n="106" d="100"/>
          <a:sy n="106" d="100"/>
        </p:scale>
        <p:origin x="-856" y="-104"/>
      </p:cViewPr>
      <p:guideLst>
        <p:guide orient="horz" pos="220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A1B5F-1B86-0E47-9C62-BD9A576DA440}" type="datetime1">
              <a:rPr lang="en-US"/>
              <a:pPr>
                <a:defRPr/>
              </a:pPr>
              <a:t>2/26/15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44AE2C-8587-7F4A-AADC-A50249D633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795B1-3BC7-764A-B895-D9B89833F3C6}" type="datetime1">
              <a:rPr lang="en-US"/>
              <a:pPr>
                <a:defRPr/>
              </a:pPr>
              <a:t>2/26/15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7997E-6E52-CB4D-A2AE-548B18C544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78D18-8FC7-F948-9FFA-464592AEEF3C}" type="datetime1">
              <a:rPr lang="en-US"/>
              <a:pPr>
                <a:defRPr/>
              </a:pPr>
              <a:t>2/26/15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0604C3-F208-EB4E-A3D6-DF93C4F821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7A11D-3931-6041-936E-C3E005ED23B7}" type="datetime1">
              <a:rPr lang="en-US"/>
              <a:pPr>
                <a:defRPr/>
              </a:pPr>
              <a:t>2/26/15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9CFD7-DC67-1E4E-A8F4-DCF7C1CD0B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42B7EA-BCC2-DC4A-A524-0F7F428C814A}" type="datetime1">
              <a:rPr lang="en-US"/>
              <a:pPr>
                <a:defRPr/>
              </a:pPr>
              <a:t>2/26/15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1FCD2-D5EF-714A-B1E9-DCE1BFD3BB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B75A-982F-4A4A-9596-02A0CA0DA61E}" type="datetime1">
              <a:rPr lang="en-US"/>
              <a:pPr>
                <a:defRPr/>
              </a:pPr>
              <a:t>2/26/15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1C762-D6E9-C742-BDF0-7F168E8A87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6CEB6-DFEB-C94D-AB9E-2A6F2ED6327F}" type="datetime1">
              <a:rPr lang="en-US"/>
              <a:pPr>
                <a:defRPr/>
              </a:pPr>
              <a:t>2/26/15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7F4BB-519A-BC45-AB22-623A309392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7A33E-EAAA-2345-91BC-E36B3C1F47D8}" type="datetime1">
              <a:rPr lang="en-US"/>
              <a:pPr>
                <a:defRPr/>
              </a:pPr>
              <a:t>2/26/15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AF98C-A0D1-E64B-A691-1BDA598D27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DA88E-D501-C649-809F-0B2A9E059F88}" type="datetime1">
              <a:rPr lang="en-US"/>
              <a:pPr>
                <a:defRPr/>
              </a:pPr>
              <a:t>2/26/15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C5E2F-894B-114F-9FB4-15EEF05E36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6CE53-B231-6844-BFEF-2960259F852B}" type="datetime1">
              <a:rPr lang="en-US"/>
              <a:pPr>
                <a:defRPr/>
              </a:pPr>
              <a:t>2/26/15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3BF0D-9316-2243-976E-5105FC6DB4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937A7-26EF-8A49-A24A-653E01915142}" type="datetime1">
              <a:rPr lang="en-US"/>
              <a:pPr>
                <a:defRPr/>
              </a:pPr>
              <a:t>2/26/15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A21A66-8AD8-334A-87A1-D69292C6B5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BDEC7B4-3006-024C-8A75-F02BDD9A1D6A}" type="datetime1">
              <a:rPr lang="en-US"/>
              <a:pPr>
                <a:defRPr/>
              </a:pPr>
              <a:t>2/26/15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29D0365-205F-EB45-9898-E803A7EFAB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ransition>
    <p:fade thruBlk="1"/>
  </p:transition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02" charset="-128"/>
          <a:cs typeface="ＭＳ Ｐゴシック" pitchFamily="-102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2" charset="0"/>
          <a:ea typeface="ＭＳ Ｐゴシック" pitchFamily="-102" charset="-128"/>
          <a:cs typeface="ＭＳ Ｐゴシック" pitchFamily="-102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2" charset="0"/>
          <a:ea typeface="ＭＳ Ｐゴシック" pitchFamily="-102" charset="-128"/>
          <a:cs typeface="ＭＳ Ｐゴシック" pitchFamily="-102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2" charset="0"/>
          <a:ea typeface="ＭＳ Ｐゴシック" pitchFamily="-102" charset="-128"/>
          <a:cs typeface="ＭＳ Ｐゴシック" pitchFamily="-102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2" charset="0"/>
          <a:ea typeface="ＭＳ Ｐゴシック" pitchFamily="-102" charset="-128"/>
          <a:cs typeface="ＭＳ Ｐゴシック" pitchFamily="-102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2" charset="0"/>
          <a:ea typeface="ＭＳ Ｐゴシック" pitchFamily="-102" charset="-128"/>
          <a:cs typeface="ＭＳ Ｐゴシック" pitchFamily="-102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2" charset="0"/>
          <a:ea typeface="ＭＳ Ｐゴシック" pitchFamily="-102" charset="-128"/>
          <a:cs typeface="ＭＳ Ｐゴシック" pitchFamily="-102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2" charset="0"/>
          <a:ea typeface="ＭＳ Ｐゴシック" pitchFamily="-102" charset="-128"/>
          <a:cs typeface="ＭＳ Ｐゴシック" pitchFamily="-102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2" charset="0"/>
          <a:ea typeface="ＭＳ Ｐゴシック" pitchFamily="-102" charset="-128"/>
          <a:cs typeface="ＭＳ Ｐゴシック" pitchFamily="-102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-108" charset="0"/>
        <a:buChar char="•"/>
        <a:defRPr sz="3200" kern="1200">
          <a:solidFill>
            <a:schemeClr val="tx1"/>
          </a:solidFill>
          <a:latin typeface="+mn-lt"/>
          <a:ea typeface="ＭＳ Ｐゴシック" pitchFamily="-102" charset="-128"/>
          <a:cs typeface="ＭＳ Ｐゴシック" pitchFamily="-102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-108" charset="0"/>
        <a:buChar char="–"/>
        <a:defRPr sz="2800" kern="1200">
          <a:solidFill>
            <a:schemeClr val="tx1"/>
          </a:solidFill>
          <a:latin typeface="+mn-lt"/>
          <a:ea typeface="ＭＳ Ｐゴシック" pitchFamily="-102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08" charset="0"/>
        <a:buChar char="•"/>
        <a:defRPr sz="2400" kern="1200">
          <a:solidFill>
            <a:schemeClr val="tx1"/>
          </a:solidFill>
          <a:latin typeface="+mn-lt"/>
          <a:ea typeface="ＭＳ Ｐゴシック" pitchFamily="-102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08" charset="0"/>
        <a:buChar char="–"/>
        <a:defRPr sz="2000" kern="1200">
          <a:solidFill>
            <a:schemeClr val="tx1"/>
          </a:solidFill>
          <a:latin typeface="+mn-lt"/>
          <a:ea typeface="ＭＳ Ｐゴシック" pitchFamily="-102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08" charset="0"/>
        <a:buChar char="»"/>
        <a:defRPr sz="2000" kern="1200">
          <a:solidFill>
            <a:schemeClr val="tx1"/>
          </a:solidFill>
          <a:latin typeface="+mn-lt"/>
          <a:ea typeface="ＭＳ Ｐゴシック" pitchFamily="-102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US">
              <a:ea typeface="+mn-ea"/>
              <a:cs typeface="+mn-cs"/>
            </a:endParaRPr>
          </a:p>
        </p:txBody>
      </p:sp>
      <p:pic>
        <p:nvPicPr>
          <p:cNvPr id="5" name="Picture 4" descr="pptfull-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pt3rd-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363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15364" name="TextBox 5"/>
          <p:cNvSpPr txBox="1">
            <a:spLocks noChangeArrowheads="1"/>
          </p:cNvSpPr>
          <p:nvPr/>
        </p:nvSpPr>
        <p:spPr bwMode="auto">
          <a:xfrm>
            <a:off x="1295400" y="1841480"/>
            <a:ext cx="66294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3600" dirty="0" smtClean="0">
                <a:solidFill>
                  <a:srgbClr val="000000"/>
                </a:solidFill>
              </a:rPr>
              <a:t>4. </a:t>
            </a:r>
            <a:r>
              <a:rPr lang="en-US" sz="3600" dirty="0" smtClean="0"/>
              <a:t>Because the brothers sold Joseph into slavery, he was able to</a:t>
            </a:r>
            <a:endParaRPr lang="en-US" sz="3600" dirty="0" smtClean="0"/>
          </a:p>
          <a:p>
            <a:pPr lvl="0"/>
            <a:r>
              <a:rPr lang="en-US" sz="3600" dirty="0" smtClean="0"/>
              <a:t>A. get </a:t>
            </a:r>
            <a:r>
              <a:rPr lang="en-US" sz="3600" dirty="0" smtClean="0"/>
              <a:t>his revenge. </a:t>
            </a:r>
            <a:endParaRPr lang="en-US" sz="3600" dirty="0" smtClean="0"/>
          </a:p>
          <a:p>
            <a:pPr lvl="0"/>
            <a:r>
              <a:rPr lang="en-US" sz="3600" b="1" dirty="0" smtClean="0"/>
              <a:t>B. save </a:t>
            </a:r>
            <a:r>
              <a:rPr lang="en-US" sz="3600" b="1" dirty="0" smtClean="0"/>
              <a:t>his family</a:t>
            </a:r>
            <a:r>
              <a:rPr lang="en-US" sz="3600" b="1" dirty="0" smtClean="0"/>
              <a:t>.</a:t>
            </a:r>
          </a:p>
          <a:p>
            <a:pPr lvl="0"/>
            <a:r>
              <a:rPr lang="en-US" sz="3600" dirty="0" smtClean="0"/>
              <a:t>C. buy </a:t>
            </a:r>
            <a:r>
              <a:rPr lang="en-US" sz="3600" dirty="0" smtClean="0"/>
              <a:t>a new coat. </a:t>
            </a:r>
          </a:p>
          <a:p>
            <a:endParaRPr lang="en-US" sz="36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pt3rd-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363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15364" name="TextBox 5"/>
          <p:cNvSpPr txBox="1">
            <a:spLocks noChangeArrowheads="1"/>
          </p:cNvSpPr>
          <p:nvPr/>
        </p:nvSpPr>
        <p:spPr bwMode="auto">
          <a:xfrm>
            <a:off x="1295400" y="1828800"/>
            <a:ext cx="66294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3600" dirty="0" smtClean="0">
                <a:solidFill>
                  <a:srgbClr val="000000"/>
                </a:solidFill>
              </a:rPr>
              <a:t>5. </a:t>
            </a:r>
            <a:r>
              <a:rPr lang="en-US" sz="3600" dirty="0" smtClean="0"/>
              <a:t>When someone hurts us, we can take a step toward</a:t>
            </a:r>
            <a:r>
              <a:rPr lang="en-US" sz="3600" dirty="0" smtClean="0"/>
              <a:t> </a:t>
            </a:r>
          </a:p>
          <a:p>
            <a:r>
              <a:rPr lang="en-US" sz="3600" dirty="0" smtClean="0"/>
              <a:t>A. mending </a:t>
            </a:r>
            <a:r>
              <a:rPr lang="en-US" sz="3600" dirty="0" smtClean="0"/>
              <a:t>our relationship by</a:t>
            </a:r>
          </a:p>
          <a:p>
            <a:pPr lvl="0"/>
            <a:r>
              <a:rPr lang="en-US" sz="3600" dirty="0" smtClean="0"/>
              <a:t>forgiving him</a:t>
            </a:r>
            <a:r>
              <a:rPr lang="en-US" sz="3600" dirty="0" smtClean="0"/>
              <a:t>.</a:t>
            </a:r>
          </a:p>
          <a:p>
            <a:pPr lvl="0"/>
            <a:r>
              <a:rPr lang="en-US" sz="3600" dirty="0" smtClean="0"/>
              <a:t>B. hurting </a:t>
            </a:r>
            <a:r>
              <a:rPr lang="en-US" sz="3600" dirty="0" smtClean="0"/>
              <a:t>them back. </a:t>
            </a:r>
          </a:p>
          <a:p>
            <a:r>
              <a:rPr lang="en-US" sz="3600" dirty="0" smtClean="0"/>
              <a:t>C.</a:t>
            </a:r>
            <a:r>
              <a:rPr lang="en-US" sz="3600" dirty="0" smtClean="0"/>
              <a:t> ignoring </a:t>
            </a:r>
            <a:r>
              <a:rPr lang="en-US" sz="3600" dirty="0" smtClean="0"/>
              <a:t>them at school. </a:t>
            </a:r>
            <a:endParaRPr lang="en-US" sz="36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pt3rd-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363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15364" name="TextBox 5"/>
          <p:cNvSpPr txBox="1">
            <a:spLocks noChangeArrowheads="1"/>
          </p:cNvSpPr>
          <p:nvPr/>
        </p:nvSpPr>
        <p:spPr bwMode="auto">
          <a:xfrm>
            <a:off x="1295400" y="1828800"/>
            <a:ext cx="66294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3600" dirty="0" smtClean="0">
                <a:solidFill>
                  <a:srgbClr val="000000"/>
                </a:solidFill>
              </a:rPr>
              <a:t>5. </a:t>
            </a:r>
            <a:r>
              <a:rPr lang="en-US" sz="3600" dirty="0" smtClean="0"/>
              <a:t>When someone hurts us, we can take a step toward</a:t>
            </a:r>
            <a:r>
              <a:rPr lang="en-US" sz="3600" dirty="0" smtClean="0"/>
              <a:t> </a:t>
            </a:r>
          </a:p>
          <a:p>
            <a:r>
              <a:rPr lang="en-US" sz="3600" b="1" dirty="0" smtClean="0"/>
              <a:t>A. mending </a:t>
            </a:r>
            <a:r>
              <a:rPr lang="en-US" sz="3600" b="1" dirty="0" smtClean="0"/>
              <a:t>our relationship </a:t>
            </a:r>
            <a:r>
              <a:rPr lang="en-US" sz="3600" b="1" dirty="0" smtClean="0"/>
              <a:t>by forgiving </a:t>
            </a:r>
            <a:r>
              <a:rPr lang="en-US" sz="3600" b="1" dirty="0" smtClean="0"/>
              <a:t>him</a:t>
            </a:r>
            <a:r>
              <a:rPr lang="en-US" sz="3600" b="1" dirty="0" smtClean="0"/>
              <a:t>.</a:t>
            </a:r>
          </a:p>
          <a:p>
            <a:pPr lvl="0"/>
            <a:r>
              <a:rPr lang="en-US" sz="3600" dirty="0" smtClean="0"/>
              <a:t>B. hurting </a:t>
            </a:r>
            <a:r>
              <a:rPr lang="en-US" sz="3600" dirty="0" smtClean="0"/>
              <a:t>them back. </a:t>
            </a:r>
          </a:p>
          <a:p>
            <a:r>
              <a:rPr lang="en-US" sz="3600" dirty="0" smtClean="0"/>
              <a:t>C.</a:t>
            </a:r>
            <a:r>
              <a:rPr lang="en-US" sz="3600" dirty="0" smtClean="0"/>
              <a:t> ignoring </a:t>
            </a:r>
            <a:r>
              <a:rPr lang="en-US" sz="3600" dirty="0" smtClean="0"/>
              <a:t>them at school. </a:t>
            </a:r>
            <a:endParaRPr lang="en-US" sz="36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US">
              <a:ea typeface="+mn-ea"/>
              <a:cs typeface="+mn-cs"/>
            </a:endParaRPr>
          </a:p>
        </p:txBody>
      </p:sp>
      <p:pic>
        <p:nvPicPr>
          <p:cNvPr id="5" name="Picture 4" descr="pptfull-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pt3rd-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339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14340" name="TextBox 5"/>
          <p:cNvSpPr txBox="1">
            <a:spLocks noChangeArrowheads="1"/>
          </p:cNvSpPr>
          <p:nvPr/>
        </p:nvSpPr>
        <p:spPr bwMode="auto">
          <a:xfrm>
            <a:off x="1066800" y="2667000"/>
            <a:ext cx="708660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3400" b="1" dirty="0">
                <a:latin typeface="Helvetica" pitchFamily="-108" charset="0"/>
                <a:ea typeface="Helvetica" pitchFamily="-108" charset="0"/>
                <a:cs typeface="Helvetica" pitchFamily="-108" charset="0"/>
              </a:rPr>
              <a:t>HOW TO PLAY</a:t>
            </a:r>
            <a:endParaRPr lang="en-US" sz="3400" b="1" dirty="0" smtClean="0">
              <a:latin typeface="Helvetica" pitchFamily="-108" charset="0"/>
              <a:ea typeface="Helvetica" pitchFamily="-108" charset="0"/>
              <a:cs typeface="Helvetica" pitchFamily="-108" charset="0"/>
            </a:endParaRPr>
          </a:p>
          <a:p>
            <a:r>
              <a:rPr lang="en-US" sz="3200" dirty="0" smtClean="0"/>
              <a:t>Answer the </a:t>
            </a:r>
            <a:r>
              <a:rPr lang="en-US" sz="3200" dirty="0" smtClean="0"/>
              <a:t>following</a:t>
            </a:r>
            <a:r>
              <a:rPr lang="en-US" sz="3200" dirty="0" smtClean="0"/>
              <a:t> questions </a:t>
            </a:r>
            <a:r>
              <a:rPr lang="en-US" sz="3200" dirty="0" smtClean="0"/>
              <a:t>about today’s lesson.</a:t>
            </a:r>
            <a:endParaRPr lang="en-US" sz="20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pt3rd-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363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15364" name="TextBox 5"/>
          <p:cNvSpPr txBox="1">
            <a:spLocks noChangeArrowheads="1"/>
          </p:cNvSpPr>
          <p:nvPr/>
        </p:nvSpPr>
        <p:spPr bwMode="auto">
          <a:xfrm>
            <a:off x="1295400" y="2057400"/>
            <a:ext cx="66294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3600" dirty="0" smtClean="0">
                <a:solidFill>
                  <a:srgbClr val="000000"/>
                </a:solidFill>
              </a:rPr>
              <a:t>1.</a:t>
            </a:r>
            <a:r>
              <a:rPr lang="en-US" sz="3600" dirty="0" smtClean="0">
                <a:solidFill>
                  <a:srgbClr val="000000"/>
                </a:solidFill>
              </a:rPr>
              <a:t> </a:t>
            </a:r>
            <a:r>
              <a:rPr lang="en-US" sz="3600" dirty="0" smtClean="0"/>
              <a:t>Joseph hid his favorite cup in ___________ sack. </a:t>
            </a:r>
            <a:endParaRPr lang="en-US" sz="3600" dirty="0" smtClean="0"/>
          </a:p>
          <a:p>
            <a:pPr lvl="0"/>
            <a:r>
              <a:rPr lang="en-US" sz="3600" dirty="0" smtClean="0"/>
              <a:t>A. Benjamin’s</a:t>
            </a:r>
          </a:p>
          <a:p>
            <a:pPr lvl="0"/>
            <a:r>
              <a:rPr lang="en-US" sz="3600" dirty="0" smtClean="0"/>
              <a:t>B. Judah’s</a:t>
            </a:r>
          </a:p>
          <a:p>
            <a:pPr lvl="0"/>
            <a:r>
              <a:rPr lang="en-US" sz="3600" dirty="0" smtClean="0"/>
              <a:t>C. Reuben’s</a:t>
            </a:r>
            <a:endParaRPr lang="en-US" sz="36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pt3rd-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363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15364" name="TextBox 5"/>
          <p:cNvSpPr txBox="1">
            <a:spLocks noChangeArrowheads="1"/>
          </p:cNvSpPr>
          <p:nvPr/>
        </p:nvSpPr>
        <p:spPr bwMode="auto">
          <a:xfrm>
            <a:off x="1295400" y="2057400"/>
            <a:ext cx="66294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3600" dirty="0" smtClean="0">
                <a:solidFill>
                  <a:srgbClr val="000000"/>
                </a:solidFill>
              </a:rPr>
              <a:t>1.</a:t>
            </a:r>
            <a:r>
              <a:rPr lang="en-US" sz="3600" dirty="0" smtClean="0">
                <a:solidFill>
                  <a:srgbClr val="000000"/>
                </a:solidFill>
              </a:rPr>
              <a:t> </a:t>
            </a:r>
            <a:r>
              <a:rPr lang="en-US" sz="3600" dirty="0" smtClean="0"/>
              <a:t>Joseph hid his favorite cup in ___________ sack. </a:t>
            </a:r>
            <a:endParaRPr lang="en-US" sz="3600" dirty="0" smtClean="0"/>
          </a:p>
          <a:p>
            <a:pPr lvl="0"/>
            <a:r>
              <a:rPr lang="en-US" sz="3600" b="1" dirty="0" smtClean="0"/>
              <a:t>A. Benjamin’s</a:t>
            </a:r>
          </a:p>
          <a:p>
            <a:pPr lvl="0"/>
            <a:r>
              <a:rPr lang="en-US" sz="3600" dirty="0" smtClean="0"/>
              <a:t>B. Judah’s</a:t>
            </a:r>
          </a:p>
          <a:p>
            <a:pPr lvl="0"/>
            <a:r>
              <a:rPr lang="en-US" sz="3600" dirty="0" smtClean="0"/>
              <a:t>C. Reuben’s</a:t>
            </a:r>
            <a:endParaRPr lang="en-US" sz="36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pt3rd-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363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15364" name="TextBox 5"/>
          <p:cNvSpPr txBox="1">
            <a:spLocks noChangeArrowheads="1"/>
          </p:cNvSpPr>
          <p:nvPr/>
        </p:nvSpPr>
        <p:spPr bwMode="auto">
          <a:xfrm>
            <a:off x="1295400" y="2057400"/>
            <a:ext cx="66294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3600" dirty="0" smtClean="0">
                <a:solidFill>
                  <a:srgbClr val="000000"/>
                </a:solidFill>
              </a:rPr>
              <a:t>2. </a:t>
            </a:r>
            <a:r>
              <a:rPr lang="en-US" sz="3600" dirty="0" smtClean="0"/>
              <a:t>Which brother pleaded for Benjamin to be freed? </a:t>
            </a:r>
            <a:endParaRPr lang="en-US" sz="3600" dirty="0" smtClean="0"/>
          </a:p>
          <a:p>
            <a:pPr lvl="0"/>
            <a:r>
              <a:rPr lang="en-US" sz="3600" dirty="0" smtClean="0"/>
              <a:t>A. Jacob</a:t>
            </a:r>
          </a:p>
          <a:p>
            <a:pPr lvl="0"/>
            <a:r>
              <a:rPr lang="en-US" sz="3600" dirty="0" smtClean="0"/>
              <a:t>B. Reuben</a:t>
            </a:r>
          </a:p>
          <a:p>
            <a:pPr lvl="0"/>
            <a:r>
              <a:rPr lang="en-US" sz="3600" dirty="0" smtClean="0"/>
              <a:t>C. Judah</a:t>
            </a:r>
          </a:p>
          <a:p>
            <a:endParaRPr lang="en-US" sz="36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pt3rd-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363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15364" name="TextBox 5"/>
          <p:cNvSpPr txBox="1">
            <a:spLocks noChangeArrowheads="1"/>
          </p:cNvSpPr>
          <p:nvPr/>
        </p:nvSpPr>
        <p:spPr bwMode="auto">
          <a:xfrm>
            <a:off x="1295400" y="2057400"/>
            <a:ext cx="66294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3600" dirty="0" smtClean="0">
                <a:solidFill>
                  <a:srgbClr val="000000"/>
                </a:solidFill>
              </a:rPr>
              <a:t>2. </a:t>
            </a:r>
            <a:r>
              <a:rPr lang="en-US" sz="3600" dirty="0" smtClean="0"/>
              <a:t>Which brother pleaded for Benjamin to be freed? </a:t>
            </a:r>
            <a:endParaRPr lang="en-US" sz="3600" dirty="0" smtClean="0"/>
          </a:p>
          <a:p>
            <a:pPr lvl="0"/>
            <a:r>
              <a:rPr lang="en-US" sz="3600" dirty="0" smtClean="0"/>
              <a:t>A. Jacob</a:t>
            </a:r>
          </a:p>
          <a:p>
            <a:pPr lvl="0"/>
            <a:r>
              <a:rPr lang="en-US" sz="3600" dirty="0" smtClean="0"/>
              <a:t>B. Reuben</a:t>
            </a:r>
          </a:p>
          <a:p>
            <a:pPr lvl="0"/>
            <a:r>
              <a:rPr lang="en-US" sz="3600" b="1" dirty="0" smtClean="0"/>
              <a:t>C. Judah</a:t>
            </a:r>
          </a:p>
          <a:p>
            <a:endParaRPr lang="en-US" sz="36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pt3rd-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363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15364" name="TextBox 5"/>
          <p:cNvSpPr txBox="1">
            <a:spLocks noChangeArrowheads="1"/>
          </p:cNvSpPr>
          <p:nvPr/>
        </p:nvSpPr>
        <p:spPr bwMode="auto">
          <a:xfrm>
            <a:off x="1295400" y="1828800"/>
            <a:ext cx="66294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3600" dirty="0" smtClean="0">
                <a:solidFill>
                  <a:srgbClr val="000000"/>
                </a:solidFill>
              </a:rPr>
              <a:t>3. </a:t>
            </a:r>
            <a:r>
              <a:rPr lang="en-US" sz="3600" dirty="0" smtClean="0"/>
              <a:t>How did Joseph’s brothers feel when he told them who he was? </a:t>
            </a:r>
            <a:endParaRPr lang="en-US" sz="3600" dirty="0" smtClean="0"/>
          </a:p>
          <a:p>
            <a:pPr lvl="0"/>
            <a:r>
              <a:rPr lang="en-US" sz="3600" dirty="0" smtClean="0"/>
              <a:t>A. Excited</a:t>
            </a:r>
          </a:p>
          <a:p>
            <a:pPr lvl="0"/>
            <a:r>
              <a:rPr lang="en-US" sz="3600" dirty="0" smtClean="0"/>
              <a:t>B. Afraid</a:t>
            </a:r>
          </a:p>
          <a:p>
            <a:pPr lvl="0"/>
            <a:r>
              <a:rPr lang="en-US" sz="3600" dirty="0" smtClean="0"/>
              <a:t>C. Sad</a:t>
            </a:r>
            <a:endParaRPr lang="en-US" sz="3600" dirty="0" smtClean="0"/>
          </a:p>
          <a:p>
            <a:endParaRPr lang="en-US" sz="36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pt3rd-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363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15364" name="TextBox 5"/>
          <p:cNvSpPr txBox="1">
            <a:spLocks noChangeArrowheads="1"/>
          </p:cNvSpPr>
          <p:nvPr/>
        </p:nvSpPr>
        <p:spPr bwMode="auto">
          <a:xfrm>
            <a:off x="1295400" y="1828800"/>
            <a:ext cx="66294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3600" dirty="0" smtClean="0">
                <a:solidFill>
                  <a:srgbClr val="000000"/>
                </a:solidFill>
              </a:rPr>
              <a:t>3. </a:t>
            </a:r>
            <a:r>
              <a:rPr lang="en-US" sz="3600" dirty="0" smtClean="0"/>
              <a:t>How did Joseph’s brothers feel when he told them who he was? </a:t>
            </a:r>
            <a:endParaRPr lang="en-US" sz="3600" dirty="0" smtClean="0"/>
          </a:p>
          <a:p>
            <a:pPr lvl="0"/>
            <a:r>
              <a:rPr lang="en-US" sz="3600" dirty="0" smtClean="0"/>
              <a:t>A. Excited</a:t>
            </a:r>
          </a:p>
          <a:p>
            <a:pPr lvl="0"/>
            <a:r>
              <a:rPr lang="en-US" sz="3600" b="1" dirty="0" smtClean="0"/>
              <a:t>B. Afraid</a:t>
            </a:r>
          </a:p>
          <a:p>
            <a:pPr lvl="0"/>
            <a:r>
              <a:rPr lang="en-US" sz="3600" dirty="0" smtClean="0"/>
              <a:t>C. Sad</a:t>
            </a:r>
            <a:endParaRPr lang="en-US" sz="3600" dirty="0" smtClean="0"/>
          </a:p>
          <a:p>
            <a:endParaRPr lang="en-US" sz="36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pt3rd-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363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15364" name="TextBox 5"/>
          <p:cNvSpPr txBox="1">
            <a:spLocks noChangeArrowheads="1"/>
          </p:cNvSpPr>
          <p:nvPr/>
        </p:nvSpPr>
        <p:spPr bwMode="auto">
          <a:xfrm>
            <a:off x="1295400" y="1841480"/>
            <a:ext cx="66294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3600" dirty="0" smtClean="0">
                <a:solidFill>
                  <a:srgbClr val="000000"/>
                </a:solidFill>
              </a:rPr>
              <a:t>4. </a:t>
            </a:r>
            <a:r>
              <a:rPr lang="en-US" sz="3600" dirty="0" smtClean="0"/>
              <a:t>Because the brothers sold Joseph into slavery, he was able to</a:t>
            </a:r>
            <a:endParaRPr lang="en-US" sz="3600" dirty="0" smtClean="0"/>
          </a:p>
          <a:p>
            <a:pPr lvl="0"/>
            <a:r>
              <a:rPr lang="en-US" sz="3600" dirty="0" smtClean="0"/>
              <a:t>A. get </a:t>
            </a:r>
            <a:r>
              <a:rPr lang="en-US" sz="3600" dirty="0" smtClean="0"/>
              <a:t>his revenge. </a:t>
            </a:r>
            <a:endParaRPr lang="en-US" sz="3600" dirty="0" smtClean="0"/>
          </a:p>
          <a:p>
            <a:pPr lvl="0"/>
            <a:r>
              <a:rPr lang="en-US" sz="3600" dirty="0" smtClean="0"/>
              <a:t>B. save </a:t>
            </a:r>
            <a:r>
              <a:rPr lang="en-US" sz="3600" dirty="0" smtClean="0"/>
              <a:t>his family</a:t>
            </a:r>
            <a:r>
              <a:rPr lang="en-US" sz="3600" dirty="0" smtClean="0"/>
              <a:t>.</a:t>
            </a:r>
          </a:p>
          <a:p>
            <a:pPr lvl="0"/>
            <a:r>
              <a:rPr lang="en-US" sz="3600" dirty="0" smtClean="0"/>
              <a:t>C. buy </a:t>
            </a:r>
            <a:r>
              <a:rPr lang="en-US" sz="3600" dirty="0" smtClean="0"/>
              <a:t>a new coat. </a:t>
            </a:r>
          </a:p>
          <a:p>
            <a:endParaRPr lang="en-US" sz="36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4669</TotalTime>
  <Words>275</Words>
  <Application>Microsoft Macintosh PowerPoint</Application>
  <PresentationFormat>On-screen Show (4:3)</PresentationFormat>
  <Paragraphs>43</Paragraphs>
  <Slides>13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>Asbury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Melissa Jones</dc:creator>
  <cp:lastModifiedBy>Melissa Jones</cp:lastModifiedBy>
  <cp:revision>244</cp:revision>
  <dcterms:created xsi:type="dcterms:W3CDTF">2015-02-27T00:09:29Z</dcterms:created>
  <dcterms:modified xsi:type="dcterms:W3CDTF">2015-02-27T00:32:03Z</dcterms:modified>
</cp:coreProperties>
</file>